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  <p:sldId id="270" r:id="rId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Happy-Mind-confidence-self-esteem-resilience/dp/17850433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earn.myhappymind.org/Customer-Parents-Resources-Activation-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170303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APPRECIATE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289F281-601F-DA22-E82A-032138905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51" y="5393900"/>
            <a:ext cx="3591098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</a:t>
            </a: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  <a:hlinkClick r:id="rId3"/>
              </a:rPr>
              <a:t>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47EEAC1-A6B9-53C5-190B-E7894BD19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65419" y="7680959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25568-49A0-93A0-7DBB-0DF353C6D55A}"/>
              </a:ext>
            </a:extLst>
          </p:cNvPr>
          <p:cNvSpPr txBox="1"/>
          <p:nvPr/>
        </p:nvSpPr>
        <p:spPr>
          <a:xfrm>
            <a:off x="3089944" y="616280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8F8D-6DCA-95BA-A821-6EE2C4B8E8DA}"/>
              </a:ext>
            </a:extLst>
          </p:cNvPr>
          <p:cNvSpPr txBox="1"/>
          <p:nvPr/>
        </p:nvSpPr>
        <p:spPr>
          <a:xfrm>
            <a:off x="912503" y="855587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2864F-E016-85F8-11AD-0BDC4E7F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41223" y="5436523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URN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3AC2E-20F7-4CA7-92DC-0E3D83566453}"/>
              </a:ext>
            </a:extLst>
          </p:cNvPr>
          <p:cNvSpPr txBox="1"/>
          <p:nvPr/>
        </p:nvSpPr>
        <p:spPr>
          <a:xfrm>
            <a:off x="3133273" y="5110620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ax, document&#10;&#10;Description automatically generated">
            <a:extLst>
              <a:ext uri="{FF2B5EF4-FFF2-40B4-BE49-F238E27FC236}">
                <a16:creationId xmlns:a16="http://schemas.microsoft.com/office/drawing/2014/main" id="{DCB14353-BF64-5E69-E187-4F48AAFBC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2082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64B5A5A-1D17-513D-5201-37F792B32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052186" y="4722312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7DF88-6214-A683-3F06-D5D3E524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6995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252</TotalTime>
  <Words>186</Words>
  <Application>Microsoft Office PowerPoint</Application>
  <PresentationFormat>A4 Paper (210x297 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Natalie Harrison</cp:lastModifiedBy>
  <cp:revision>18</cp:revision>
  <cp:lastPrinted>2022-10-06T09:55:32Z</cp:lastPrinted>
  <dcterms:created xsi:type="dcterms:W3CDTF">2022-10-06T08:12:23Z</dcterms:created>
  <dcterms:modified xsi:type="dcterms:W3CDTF">2023-02-15T16:16:33Z</dcterms:modified>
</cp:coreProperties>
</file>